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61" r:id="rId3"/>
    <p:sldId id="263" r:id="rId4"/>
    <p:sldId id="257" r:id="rId5"/>
    <p:sldId id="258" r:id="rId6"/>
    <p:sldId id="259" r:id="rId7"/>
    <p:sldId id="260" r:id="rId8"/>
    <p:sldId id="264" r:id="rId9"/>
    <p:sldId id="265" r:id="rId10"/>
    <p:sldId id="266" r:id="rId11"/>
    <p:sldId id="267" r:id="rId12"/>
    <p:sldId id="268" r:id="rId13"/>
    <p:sldId id="325" r:id="rId14"/>
    <p:sldId id="270" r:id="rId15"/>
    <p:sldId id="272" r:id="rId16"/>
    <p:sldId id="273" r:id="rId17"/>
    <p:sldId id="274" r:id="rId18"/>
    <p:sldId id="328" r:id="rId19"/>
    <p:sldId id="279" r:id="rId20"/>
    <p:sldId id="280" r:id="rId21"/>
    <p:sldId id="281" r:id="rId22"/>
    <p:sldId id="282" r:id="rId23"/>
    <p:sldId id="283" r:id="rId24"/>
    <p:sldId id="284" r:id="rId25"/>
    <p:sldId id="322" r:id="rId26"/>
    <p:sldId id="329" r:id="rId27"/>
    <p:sldId id="285" r:id="rId28"/>
    <p:sldId id="286" r:id="rId29"/>
    <p:sldId id="287" r:id="rId30"/>
    <p:sldId id="288" r:id="rId31"/>
    <p:sldId id="289" r:id="rId32"/>
    <p:sldId id="291" r:id="rId33"/>
    <p:sldId id="292" r:id="rId34"/>
    <p:sldId id="293" r:id="rId35"/>
    <p:sldId id="294" r:id="rId36"/>
    <p:sldId id="330" r:id="rId37"/>
    <p:sldId id="295" r:id="rId38"/>
    <p:sldId id="296" r:id="rId39"/>
    <p:sldId id="32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24" r:id="rId55"/>
    <p:sldId id="321" r:id="rId56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6"/>
    <p:restoredTop sz="94728"/>
  </p:normalViewPr>
  <p:slideViewPr>
    <p:cSldViewPr snapToGrid="0" snapToObjects="1">
      <p:cViewPr varScale="1">
        <p:scale>
          <a:sx n="71" d="100"/>
          <a:sy n="71" d="100"/>
        </p:scale>
        <p:origin x="920" y="192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2" Type="http://schemas.openxmlformats.org/officeDocument/2006/relationships/hyperlink" Target="https://github.com/BrightcoveLearning/curriculum-developing-bc-play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brightcovelearning.github.io/Brightcove-API-References/brightcove-player/current-release/Player.html%23toc6__anchor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brightcovelearning.github.io/Brightcove-API-References/brightcove-player/current-release/Player.html%23toc120__anchor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autoplay-unmute-button-iossafarichrome" TargetMode="External"/><Relationship Id="rId2" Type="http://schemas.openxmlformats.org/officeDocument/2006/relationships/hyperlink" Target="https://support.brightcove.com/autoplay-considerations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  <a:endParaRPr lang="en-US" dirty="0"/>
          </a:p>
          <a:p>
            <a:pPr marL="342900" indent="-342900"/>
            <a:r>
              <a:rPr lang="en-US" dirty="0"/>
              <a:t>Demo: Programmatically Play a Video</a:t>
            </a:r>
            <a:endParaRPr dirty="0"/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  <a:endParaRPr lang="en-US" sz="4000" dirty="0"/>
          </a:p>
          <a:p>
            <a:pPr marL="342900" indent="-342900"/>
            <a:r>
              <a:rPr lang="en-US" sz="4000" dirty="0"/>
              <a:t>Adding a Brightcove Plugin to a Player</a:t>
            </a:r>
          </a:p>
          <a:p>
            <a:pPr marL="342900" indent="-342900"/>
            <a:r>
              <a:rPr lang="en-US" sz="4000" dirty="0"/>
              <a:t>Task 5: Display an Overlay that Uses </a:t>
            </a:r>
            <a:r>
              <a:rPr lang="en-US" sz="4000" dirty="0" err="1"/>
              <a:t>mediainfo</a:t>
            </a:r>
            <a:r>
              <a:rPr lang="en-US" sz="40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myPlayer.play();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myPlayer.muted(true);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rgbClr val="3366FF"/>
                </a:solidFill>
              </a:rPr>
              <a:t>muted()</a:t>
            </a:r>
            <a:r>
              <a:rPr lang="en-US" dirty="0"/>
              <a:t> getter/setter method to avoid the issue in this session</a:t>
            </a:r>
          </a:p>
          <a:p>
            <a:r>
              <a:rPr lang="en-US" dirty="0"/>
              <a:t>Document available with details</a:t>
            </a:r>
          </a:p>
          <a:p>
            <a:pPr lvl="1"/>
            <a:r>
              <a:rPr lang="en-US" dirty="0"/>
              <a:t>Autoplay 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https://support.brightcove.com/autoplay-considerations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 “solution”</a:t>
            </a:r>
          </a:p>
          <a:p>
            <a:pPr lvl="1"/>
            <a:r>
              <a:rPr lang="en-US" dirty="0"/>
              <a:t>Brightcove Player Sample: Autoplay with Unmute Button for iOS/Safari/Chrome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You cannot access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object until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360 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Only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FreeWheel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>
                <a:solidFill>
                  <a:schemeClr val="tx2"/>
                </a:solidFill>
              </a:rPr>
              <a:t>Chromecast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dirty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Custom Endscreens</a:t>
            </a:r>
            <a:endParaRPr lang="en-US"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Social Media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9" y="1833997"/>
            <a:ext cx="12989126" cy="7523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2092</Words>
  <Application>Microsoft Macintosh PowerPoint</Application>
  <PresentationFormat>Custom</PresentationFormat>
  <Paragraphs>357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Gotham</vt:lpstr>
      <vt:lpstr>Source Code Pro</vt:lpstr>
      <vt:lpstr>bc-16x9-template</vt:lpstr>
      <vt:lpstr>Developing with the Brightcove Player</vt:lpstr>
      <vt:lpstr>How: Agenda</vt:lpstr>
      <vt:lpstr>Prerequisites</vt:lpstr>
      <vt:lpstr>Introducing the Course</vt:lpstr>
      <vt:lpstr>What: Brightcove Player</vt:lpstr>
      <vt:lpstr>What: Brightcove Player Development</vt:lpstr>
      <vt:lpstr>Why: Code Samples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35</cp:revision>
  <dcterms:modified xsi:type="dcterms:W3CDTF">2019-07-25T15:49:09Z</dcterms:modified>
</cp:coreProperties>
</file>